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1A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2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57BFC-4156-4B82-AB25-A30AE5685741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920F4-7C96-4383-8147-4339A59EA3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1470025"/>
          </a:xfrm>
        </p:spPr>
        <p:txBody>
          <a:bodyPr/>
          <a:lstStyle/>
          <a:p>
            <a:pPr algn="ctr"/>
            <a:r>
              <a:rPr lang="en-US" dirty="0" smtClean="0"/>
              <a:t>Geometric Shapes in Art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 </a:t>
            </a:r>
          </a:p>
          <a:p>
            <a:r>
              <a:rPr lang="en-US" dirty="0" smtClean="0"/>
              <a:t>Culture influences the creation and perception of art.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ol Cat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avid Smith Cube X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416175" y="0"/>
            <a:ext cx="43100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o Hats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1493838"/>
            <a:ext cx="9144000" cy="387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spanic clothing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925" y="0"/>
            <a:ext cx="90741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wlery with geo shapes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55575" y="0"/>
            <a:ext cx="88328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wlery.gif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wlery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ente Cloth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14338"/>
            <a:ext cx="9144000" cy="602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yubov Popova Painterly Architectonic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27025" y="0"/>
            <a:ext cx="84883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xcan dress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065213" y="0"/>
            <a:ext cx="70135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est coast native art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898650" y="0"/>
            <a:ext cx="53467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dern geometric necklace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saic Art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295525" y="0"/>
            <a:ext cx="45529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tive american bag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tive american cluster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217613" y="0"/>
            <a:ext cx="67071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tive american rug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69963" y="0"/>
            <a:ext cx="72024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ul Cezanne Turning Road at Montgeroult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828800" y="0"/>
            <a:ext cx="54864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l LeWitt Six Geometric Figures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50938" y="0"/>
            <a:ext cx="68421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n gram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90600" y="533400"/>
            <a:ext cx="7420757" cy="5557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90865"/>
            <a:ext cx="8153399" cy="62181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la cr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956" y="609600"/>
            <a:ext cx="7426358" cy="5562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d Reinhardt Untitled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14313" y="0"/>
            <a:ext cx="87137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dd Reinhard Study for a Painting 193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90525" y="0"/>
            <a:ext cx="83629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frican american textile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frican art 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457450" y="0"/>
            <a:ext cx="42275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frican clothing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5888" y="0"/>
            <a:ext cx="8912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frican Mask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t Glass Mosasic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15</Words>
  <Application>Microsoft Office PowerPoint</Application>
  <PresentationFormat>On-screen Show (4:3)</PresentationFormat>
  <Paragraphs>3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Geometric Shapes in Art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SPS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Geometric Shapes in Art</dc:title>
  <dc:creator>Springdale Public Schools</dc:creator>
  <cp:lastModifiedBy>Springdale Public Schools</cp:lastModifiedBy>
  <cp:revision>1</cp:revision>
  <dcterms:created xsi:type="dcterms:W3CDTF">2012-01-16T19:58:38Z</dcterms:created>
  <dcterms:modified xsi:type="dcterms:W3CDTF">2012-01-16T20:07:36Z</dcterms:modified>
</cp:coreProperties>
</file>